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24384000" cy="13716000"/>
  <p:notesSz cx="6858000" cy="9144000"/>
  <p:embeddedFontLst>
    <p:embeddedFont>
      <p:font typeface="Pretendard Bold" panose="020B0600000101010101" charset="-127"/>
      <p:bold r:id="rId7"/>
    </p:embeddedFont>
    <p:embeddedFont>
      <p:font typeface="Pretendard Regular" panose="020B0600000101010101" charset="-127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883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4800" y="5372100"/>
            <a:ext cx="21056600" cy="21336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>
                <a:solidFill>
                  <a:srgbClr val="0063BA"/>
                </a:solidFill>
                <a:latin typeface="Pretendard Bold"/>
              </a:rPr>
              <a:t>2D </a:t>
            </a:r>
            <a:r>
              <a:rPr lang="ko-KR" sz="12000" b="0" i="0" u="none" strike="noStrike">
                <a:solidFill>
                  <a:srgbClr val="0063BA"/>
                </a:solidFill>
                <a:ea typeface="Pretendard Bold"/>
              </a:rPr>
              <a:t>게임</a:t>
            </a:r>
            <a:r>
              <a:rPr lang="en-US" sz="12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12000" b="0" i="0" u="none" strike="noStrike">
                <a:solidFill>
                  <a:srgbClr val="0063BA"/>
                </a:solidFill>
                <a:ea typeface="Pretendard Bold"/>
              </a:rPr>
              <a:t>프로그래밍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76400" y="7962900"/>
            <a:ext cx="20853400" cy="11811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666" b="0" i="0" u="none" strike="noStrike" spc="-67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6666" b="0" i="0" u="none" strike="noStrike" spc="-67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6666" b="0" i="0" u="none" strike="noStrike" spc="-67">
                <a:solidFill>
                  <a:srgbClr val="000000"/>
                </a:solidFill>
                <a:ea typeface="Pretendard Regular"/>
              </a:rPr>
              <a:t>차</a:t>
            </a:r>
            <a:r>
              <a:rPr lang="en-US" sz="6666" b="0" i="0" u="none" strike="noStrike" spc="-67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6666" b="0" i="0" u="none" strike="noStrike" spc="-67">
                <a:solidFill>
                  <a:srgbClr val="000000"/>
                </a:solidFill>
                <a:ea typeface="Pretendard Regular"/>
              </a:rPr>
              <a:t>발표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2776200"/>
            <a:ext cx="22542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284700" y="10591800"/>
            <a:ext cx="46863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2022182010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김정민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4"/>
    </mc:Choice>
    <mc:Fallback>
      <p:transition spd="slow" advTm="54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2984500"/>
            <a:ext cx="17157700" cy="199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7340600"/>
            <a:ext cx="190754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9423400"/>
            <a:ext cx="19075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11506200"/>
            <a:ext cx="190754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7100" y="1625600"/>
            <a:ext cx="46736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>
                <a:solidFill>
                  <a:srgbClr val="0063BA"/>
                </a:solidFill>
                <a:ea typeface="Pretendard Bold"/>
              </a:rPr>
              <a:t>게임</a:t>
            </a:r>
            <a:r>
              <a:rPr lang="en-US" sz="8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8000" b="0" i="0" u="none" strike="noStrike">
                <a:solidFill>
                  <a:srgbClr val="0063BA"/>
                </a:solidFill>
                <a:ea typeface="Pretendard Bold"/>
              </a:rPr>
              <a:t>컨셉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94100" y="6108700"/>
            <a:ext cx="52832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333" b="0" i="0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5333" b="0" i="0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53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  <a:ea typeface="Pretendard Regular"/>
              </a:rPr>
              <a:t>템포의</a:t>
            </a:r>
            <a:r>
              <a:rPr lang="en-US" sz="5333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3" b="0" i="0" u="none" strike="noStrike">
                <a:solidFill>
                  <a:srgbClr val="000000"/>
                </a:solidFill>
                <a:ea typeface="Pretendard Regular"/>
              </a:rPr>
              <a:t>전투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03800" y="3276600"/>
            <a:ext cx="105410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6740" b="1" i="0" u="none" strike="noStrike" dirty="0">
                <a:solidFill>
                  <a:srgbClr val="000000"/>
                </a:solidFill>
                <a:ea typeface="Pretendard Regular"/>
              </a:rPr>
              <a:t>장르</a:t>
            </a:r>
            <a:r>
              <a:rPr lang="en-US" sz="6740" b="1" i="0" u="none" strike="noStrike" dirty="0">
                <a:solidFill>
                  <a:srgbClr val="000000"/>
                </a:solidFill>
                <a:latin typeface="Pretendard Regular"/>
              </a:rPr>
              <a:t> |  </a:t>
            </a:r>
            <a:r>
              <a:rPr lang="ko-KR" sz="6740" b="1" i="0" u="none" strike="noStrike" dirty="0" err="1">
                <a:solidFill>
                  <a:srgbClr val="000000"/>
                </a:solidFill>
                <a:ea typeface="Pretendard Regular"/>
              </a:rPr>
              <a:t>횡스크롤</a:t>
            </a:r>
            <a:r>
              <a:rPr lang="en-US" sz="674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6740" b="1" i="0" u="none" strike="noStrike" dirty="0">
                <a:solidFill>
                  <a:srgbClr val="000000"/>
                </a:solidFill>
                <a:ea typeface="Pretendard Regular"/>
              </a:rPr>
              <a:t>액션</a:t>
            </a:r>
            <a:r>
              <a:rPr lang="en-US" sz="6740" b="1" i="0" u="none" strike="noStrike" dirty="0">
                <a:solidFill>
                  <a:srgbClr val="000000"/>
                </a:solidFill>
                <a:latin typeface="Pretendard Regular"/>
              </a:rPr>
              <a:t> RPG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4100" y="8178800"/>
            <a:ext cx="57912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로그라이크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94100" y="10248900"/>
            <a:ext cx="5981700" cy="952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3. 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이세계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판타지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요소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8700" y="5410200"/>
            <a:ext cx="11760200" cy="675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98"/>
    </mc:Choice>
    <mc:Fallback>
      <p:transition spd="slow" advTm="182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625600"/>
            <a:ext cx="63754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>
                <a:solidFill>
                  <a:srgbClr val="0063BA"/>
                </a:solidFill>
                <a:ea typeface="Pretendard Bold"/>
              </a:rPr>
              <a:t>게임</a:t>
            </a:r>
            <a:r>
              <a:rPr lang="en-US" sz="8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8000" b="0" i="0" u="none" strike="noStrike">
                <a:solidFill>
                  <a:srgbClr val="0063BA"/>
                </a:solidFill>
                <a:ea typeface="Pretendard Bold"/>
              </a:rPr>
              <a:t>스토리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8000" y="4851400"/>
            <a:ext cx="21043900" cy="3784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주인공은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예기치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않게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낯선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숲에서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눈을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뜬다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주위를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살펴보니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, '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마왕을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처치해야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원래의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세계로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돌아갈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내용의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짧은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쪽지가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하나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놓여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순간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주변에서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기이한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형태의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괴물들이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공격해오기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시작한다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집으로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돌아가기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주인공의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이세계</a:t>
            </a:r>
            <a:r>
              <a:rPr lang="en-US" sz="533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30" b="0" i="0" u="none" strike="noStrike">
                <a:solidFill>
                  <a:srgbClr val="000000"/>
                </a:solidFill>
                <a:ea typeface="Pretendard Regular"/>
              </a:rPr>
              <a:t>모험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5"/>
    </mc:Choice>
    <mc:Fallback>
      <p:transition spd="slow" advTm="1012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3068300"/>
            <a:ext cx="1907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625600"/>
            <a:ext cx="90043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>
                <a:solidFill>
                  <a:srgbClr val="0063BA"/>
                </a:solidFill>
                <a:ea typeface="Pretendard Bold"/>
              </a:rPr>
              <a:t>전반적인</a:t>
            </a:r>
            <a:r>
              <a:rPr lang="en-US" sz="8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8000" b="0" i="0" u="none" strike="noStrike">
                <a:solidFill>
                  <a:srgbClr val="0063BA"/>
                </a:solidFill>
                <a:ea typeface="Pretendard Bold"/>
              </a:rPr>
              <a:t>게임</a:t>
            </a:r>
            <a:r>
              <a:rPr lang="en-US" sz="8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80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33700" y="3530600"/>
            <a:ext cx="18732500" cy="95631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5376" b="1" i="0" u="none" strike="noStrike">
                <a:solidFill>
                  <a:srgbClr val="000000"/>
                </a:solidFill>
                <a:ea typeface="Pretendard Regular"/>
              </a:rPr>
              <a:t>조작법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키보드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방향키로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조작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Z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키로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공격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X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키로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특수공격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5376" b="1" i="0" u="none" strike="noStrike">
                <a:solidFill>
                  <a:srgbClr val="000000"/>
                </a:solidFill>
                <a:ea typeface="Pretendard Regular"/>
              </a:rPr>
              <a:t>스테이지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화면이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바뀌면서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맵으로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넘어가는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형식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최종적으로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숲에서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마왕성까지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도달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앞으로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나아갈때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마다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강력한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몬스터들의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등장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5376" b="1" i="0" u="none" strike="noStrike">
                <a:solidFill>
                  <a:srgbClr val="000000"/>
                </a:solidFill>
                <a:ea typeface="Pretendard Regular"/>
              </a:rPr>
              <a:t>아이템</a:t>
            </a:r>
          </a:p>
          <a:p>
            <a:pPr marL="1025652" lvl="2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○"/>
            </a:pP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종류의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물약들이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나와서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5376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76" b="0" i="0" u="none" strike="noStrike">
                <a:solidFill>
                  <a:srgbClr val="000000"/>
                </a:solidFill>
                <a:ea typeface="Pretendard Regular"/>
              </a:rPr>
              <a:t>강화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86"/>
    </mc:Choice>
    <mc:Fallback>
      <p:transition spd="slow" advTm="3348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12900"/>
            <a:ext cx="190754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7100" y="1625600"/>
            <a:ext cx="6591300" cy="1422400"/>
          </a:xfrm>
          <a:prstGeom prst="rect">
            <a:avLst/>
          </a:prstGeom>
        </p:spPr>
        <p:txBody>
          <a:bodyPr lIns="0" tIns="1016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>
                <a:solidFill>
                  <a:srgbClr val="0063BA"/>
                </a:solidFill>
                <a:ea typeface="Pretendard Bold"/>
              </a:rPr>
              <a:t>게임</a:t>
            </a:r>
            <a:r>
              <a:rPr lang="en-US" sz="8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8000" b="0" i="0" u="none" strike="noStrike">
                <a:solidFill>
                  <a:srgbClr val="0063BA"/>
                </a:solidFill>
                <a:ea typeface="Pretendard Bold"/>
              </a:rPr>
              <a:t>개발</a:t>
            </a:r>
            <a:r>
              <a:rPr lang="en-US" sz="80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8000" b="0" i="0" u="none" strike="noStrike">
                <a:solidFill>
                  <a:srgbClr val="0063BA"/>
                </a:solidFill>
                <a:ea typeface="Pretendard Bold"/>
              </a:rPr>
              <a:t>일정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3035300" y="3009900"/>
          <a:ext cx="18931890" cy="9893367"/>
        </p:xfrm>
        <a:graphic>
          <a:graphicData uri="http://schemas.openxmlformats.org/drawingml/2006/table">
            <a:tbl>
              <a:tblPr/>
              <a:tblGrid>
                <a:gridCol w="373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269" b="1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5269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리소스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탐색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269" b="1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5269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플레이어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캐릭터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움직임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269" b="1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5269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몬스터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AI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269" b="1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5269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캐릭터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상호작용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269" b="1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5269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스테이지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구성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269" b="1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r>
                        <a:rPr lang="ko-KR" sz="5269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UI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구성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269" b="1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r>
                        <a:rPr lang="ko-KR" sz="5269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사운드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시스템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269" b="1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r>
                        <a:rPr lang="ko-KR" sz="5269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QA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버그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수정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992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5269" b="1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r>
                        <a:rPr lang="ko-KR" sz="5269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주차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최종</a:t>
                      </a:r>
                      <a:r>
                        <a:rPr lang="en-US" sz="4869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869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마무리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65"/>
    </mc:Choice>
    <mc:Fallback>
      <p:transition spd="slow" advTm="2556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164</Words>
  <Application>Microsoft Office PowerPoint</Application>
  <PresentationFormat>사용자 지정</PresentationFormat>
  <Paragraphs>40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Pretendard Bold</vt:lpstr>
      <vt:lpstr>Calibri</vt:lpstr>
      <vt:lpstr>Pretendard Regular</vt:lpstr>
      <vt:lpstr>Arial</vt:lpstr>
      <vt:lpstr>S-Core Dream 5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김정민</dc:creator>
  <cp:lastModifiedBy>정민 김</cp:lastModifiedBy>
  <cp:revision>3</cp:revision>
  <dcterms:created xsi:type="dcterms:W3CDTF">2006-08-16T00:00:00Z</dcterms:created>
  <dcterms:modified xsi:type="dcterms:W3CDTF">2025-09-28T07:26:39Z</dcterms:modified>
</cp:coreProperties>
</file>